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9" r:id="rId3"/>
    <p:sldId id="351" r:id="rId4"/>
    <p:sldId id="352" r:id="rId5"/>
    <p:sldId id="353" r:id="rId6"/>
    <p:sldId id="354" r:id="rId7"/>
    <p:sldId id="355" r:id="rId8"/>
    <p:sldId id="347" r:id="rId9"/>
    <p:sldId id="348" r:id="rId10"/>
    <p:sldId id="349" r:id="rId11"/>
    <p:sldId id="350" r:id="rId12"/>
    <p:sldId id="346" r:id="rId13"/>
  </p:sldIdLst>
  <p:sldSz cx="12960350" cy="6840538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BA418856-1B13-0E4D-B8D9-6D6ECDDA5229}">
          <p14:sldIdLst>
            <p14:sldId id="256"/>
            <p14:sldId id="269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50"/>
          </p14:sldIdLst>
        </p14:section>
        <p14:section name="Раздел без заголовка" id="{FED790F9-8494-46E1-B83E-DB16908DF66B}">
          <p14:sldIdLst>
            <p14:sldId id="346"/>
          </p14:sldIdLst>
        </p14:section>
        <p14:section name="Основные стили" id="{9C5DBF73-5C8C-8D4C-BB54-DF085EC13081}">
          <p14:sldIdLst/>
        </p14:section>
      </p14:sectionLst>
    </p:ext>
    <p:ext uri="{EFAFB233-063F-42B5-8137-9DF3F51BA10A}">
      <p15:sldGuideLst xmlns:p15="http://schemas.microsoft.com/office/powerpoint/2012/main">
        <p15:guide id="1" pos="657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pos="72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Елена" initials="ЕЕ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3E"/>
    <a:srgbClr val="E0150F"/>
    <a:srgbClr val="E6E6E6"/>
    <a:srgbClr val="AFABAB"/>
    <a:srgbClr val="6D6D6D"/>
    <a:srgbClr val="EB5E3F"/>
    <a:srgbClr val="48494A"/>
    <a:srgbClr val="061A6C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57519" autoAdjust="0"/>
  </p:normalViewPr>
  <p:slideViewPr>
    <p:cSldViewPr snapToGrid="0">
      <p:cViewPr varScale="1">
        <p:scale>
          <a:sx n="48" d="100"/>
          <a:sy n="48" d="100"/>
        </p:scale>
        <p:origin x="77" y="82"/>
      </p:cViewPr>
      <p:guideLst>
        <p:guide pos="657"/>
        <p:guide orient="horz" pos="703"/>
        <p:guide pos="72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B0AE3-F1A2-394F-BC18-67F76EFC1ECD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233488"/>
            <a:ext cx="631190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C60B-6F98-8646-A41A-70FA44D3B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88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Государство активно использует информацию во всех сферах управления. Сбор статистических данных помогает правительству планировать экономику, здравоохранение и социальные программы. На основе информации принимаются законы и нормативы (например, законы об охране информации и персональных данных). Важны также электронные сервисы: электронное правительство и госуслуги облегчают доступ граждан к сервисам, делают работу властей прозрачнее</a:t>
            </a:r>
          </a:p>
          <a:p>
            <a:r>
              <a:rPr lang="ru-RU" dirty="0"/>
              <a:t>. Для национальной безопасности информация критически важна. Спецслужбы и правоохранительные органы анализируют данные для защиты страны от внешних угроз и борьбы с преступностью. Современное государство строит систему информационной безопасности – защищает базы данных и коммуникации от несанкционированного доступа. В итоге эффективное использование информации укрепляет суверенитет и благополучие общества.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44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живём в эпоху информационного общества, где данные и знания являются одним из главных ресурсов</a:t>
            </a:r>
          </a:p>
          <a:p>
            <a:r>
              <a:rPr lang="ru-RU" dirty="0"/>
              <a:t>. Информация способствует развитию науки, экономики и культуры, обеспечивает связь между людьми и государствами. Способность критически получать, обрабатывать и применять информацию стала важнейшим навыком. Как отмечено исследователями, информация превратилась в мощный и ценный ресурс, который влияет на жизнь личности, ход общественных процессов и политику государства</a:t>
            </a:r>
          </a:p>
          <a:p>
            <a:r>
              <a:rPr lang="ru-RU" dirty="0"/>
              <a:t>. Она стала товаром и средством влияния (информационные технологии и даже информационные «войны»). Поэтому осознанное отношение к информации, её качественная оценка и грамотное использование – ключ к успеху как отдельного человека, так и общества в целом.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63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59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Текст для выступающего: Информацию можно понимать как упорядоченные сведения о предметах, явлениях или процессах окружающего мира</a:t>
            </a:r>
          </a:p>
          <a:p>
            <a:r>
              <a:rPr lang="ru-RU" dirty="0"/>
              <a:t>. По определению информатики, информация – это осознанные данные, которые можно хранить, передавать и преобразовывать</a:t>
            </a:r>
          </a:p>
          <a:p>
            <a:r>
              <a:rPr lang="ru-RU" dirty="0"/>
              <a:t>. В обыденной жизни информацию отождествляют с сообщениями или знаниями. Для описания информации используют её свойства: достоверность (правдивость сведений), полнота (достаточность данных), адекватность (соответствие реальности), доступность (удобство получения) и актуальность (соответствие текущему моменту)</a:t>
            </a:r>
          </a:p>
          <a:p>
            <a:r>
              <a:rPr lang="ru-RU" dirty="0"/>
              <a:t>. Наличие этих качеств важно для того, чтобы информация могла эффективно использоваться.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8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может быть представлена в разных формах. По графическому виду она бывает изображениями (через рисунки, фотографии, схемы)</a:t>
            </a:r>
          </a:p>
          <a:p>
            <a:r>
              <a:rPr lang="ru-RU" dirty="0"/>
              <a:t>Эти формы зародились исторически: от наскальных рисунков и первых книг до современной кино- и </a:t>
            </a:r>
            <a:r>
              <a:rPr lang="ru-RU" dirty="0" err="1"/>
              <a:t>видеоиндустрии</a:t>
            </a:r>
            <a:endParaRPr lang="ru-RU" dirty="0"/>
          </a:p>
          <a:p>
            <a:r>
              <a:rPr lang="ru-RU" dirty="0"/>
              <a:t>. Есть и другие каналы восприятия (тактильная, вкусовая и пр.), но для них сложнее найти универсальные способы хранения и передачи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40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способу восприятия информацию разделяют по органам чувств. Визуальная информация передаётся глазами (текст, графика, жесты). Звуковая информация воспринимается слухом (речь, музыка, шумы). Осязательная информация – через тактильные ощущения (например, шрифт Брайля или прикосновения). Обонятельная и вкусовая информация связаны с запахами и вкусами пищи или веществ. Как отмечено в учебных материалах, человек получает информацию многократно: читая или слушая сообщения, смотря передачи или касаясь объектов, пробуя еду на вкус</a:t>
            </a:r>
          </a:p>
          <a:p>
            <a:r>
              <a:rPr lang="ru-RU" dirty="0"/>
              <a:t>. При этом одну и ту же информацию разные люди могут воспринимать по-разному, в зависимости от чувств и опыта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0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Информацию классифицируют и по её целевому назначению. Так, научная информация содержит открытия и знания для специалистов в узких областях (физики, биологии и т.д.)</a:t>
            </a:r>
          </a:p>
          <a:p>
            <a:r>
              <a:rPr lang="ru-RU" dirty="0"/>
              <a:t>. Образовательная информация служит обучению (учебники, лекции). Развлекательная информация создаётся для досуга (фильмы, игры). Управленческая (административная) помогает властям или менеджерам принимать решения (отчёты, планы, законы). СМИ-информация (новости, газеты, телепередачи) распространяет сведения для широкой общественности, формируя осведомлённость о событиях</a:t>
            </a:r>
          </a:p>
          <a:p>
            <a:r>
              <a:rPr lang="ru-RU" dirty="0"/>
              <a:t>. Личная информация касается жизни конкретного человека (биография, привычки и т. п.). Таким образом, классификация по назначению отражает, кому и для чего служат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1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человека информация – главный источник знаний об окружающем мире</a:t>
            </a:r>
          </a:p>
          <a:p>
            <a:r>
              <a:rPr lang="ru-RU" dirty="0"/>
              <a:t>. Она помогает правильно оценивать происходящее, принимать обдуманные решения и выбирать лучший способ действий</a:t>
            </a:r>
          </a:p>
          <a:p>
            <a:r>
              <a:rPr lang="ru-RU" dirty="0"/>
              <a:t>. Обмен информацией расширяет кругозор и снижает неопределённость в понимании событий</a:t>
            </a:r>
          </a:p>
          <a:p>
            <a:r>
              <a:rPr lang="ru-RU" dirty="0"/>
              <a:t>. Получая новые сведения (например, через чтение книг или новости), мы пополняем багаж знаний и учимся. Накопленные знания развивают мышление и творческие способности. Чем больше информации получает человек, тем эффективнее его саморазвитие. Важна и способность обрабатывать информацию – чем лучше мы анализируем данные, тем выше наш уровень познания мира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13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необходима для общения и взаимодействия между людьми. Через сообщения, беседы, письма и электронные сети мы обмениваемся идеями и эмоциями. Современные технологии (социальные сети, мессенджеры, электронная почта) обеспечивают мгновенную передачу информации на большие расстояния</a:t>
            </a:r>
          </a:p>
          <a:p>
            <a:r>
              <a:rPr lang="ru-RU" dirty="0"/>
              <a:t>. Глобальная информационная сеть создаёт единое пространство для эффективного взаимодействия людей, открывая доступ к мировым ресурсам</a:t>
            </a:r>
          </a:p>
          <a:p>
            <a:r>
              <a:rPr lang="ru-RU" dirty="0"/>
              <a:t>. Таким образом, информация объединяет людей в сообщества, помогает налаживать контакты и коллективно решать задачи. Без информации немыслимы наука, учеба и даже простое общение с друзьями и коллегами.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48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обществе информация выступает фундаментом культуры и образования. Через книги, музыку, кино, СМИ мы передаём знания и традиции от поколения к поколению. Школьные и университетские учебники, научные статьи и лекции основаны на накопленной информации, что позволяет обществу развивать науку и технологии. По мере роста информационного общества роль информации и знаний в общественной жизни постоянно увеличивается</a:t>
            </a:r>
          </a:p>
          <a:p>
            <a:r>
              <a:rPr lang="ru-RU" dirty="0"/>
              <a:t>. Члены общества, обладающие большим объёмом знаний, лучше адаптируются к изменениям и вносят вклад в общий прогресс. Таким образом, информационная открытость и доступность обучения ведут к более образованному и культурно богатому обществу.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08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Информация сегодня – ключевой экономический ресурс. Развитие информационных технологий и данных стало основой информационной экономики</a:t>
            </a:r>
          </a:p>
          <a:p>
            <a:r>
              <a:rPr lang="ru-RU" dirty="0"/>
              <a:t>. Данные влияют на бизнес и финансы: с их помощью компании разрабатывают товары, управляют производством, проводят маркетинг. Большая часть предприятий использует информационные системы для управления и обмена данными. СМИ и Интернет дают обществу массовый доступ к знаниям и последним новостям. Радио, телевидение, газеты и новостные сайты сообщают о политических, культурных и научных событиях</a:t>
            </a:r>
          </a:p>
          <a:p>
            <a:r>
              <a:rPr lang="ru-RU" dirty="0"/>
              <a:t>. Благодаря медиа граждане узнают о происходящем в мире и способны принимать участие в общественных процессах. Высокая информированность населения способствует развитию экономики и социальной сферы.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8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19505"/>
            <a:ext cx="9720263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592866"/>
            <a:ext cx="9720263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64195"/>
            <a:ext cx="2794575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64195"/>
            <a:ext cx="822172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61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2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5385"/>
            <a:ext cx="11178302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77778"/>
            <a:ext cx="1117830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4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820976"/>
            <a:ext cx="5508149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64196"/>
            <a:ext cx="11178302" cy="1322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676882"/>
            <a:ext cx="548283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498697"/>
            <a:ext cx="5482835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676882"/>
            <a:ext cx="550983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498697"/>
            <a:ext cx="5509837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8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7F7827-21D6-5054-F4C6-CF3F1E1A3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2204" y="0"/>
            <a:ext cx="1058146" cy="68405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61A6D-E025-ED50-4287-24ECE36ED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243" y="239405"/>
            <a:ext cx="894267" cy="3198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0C2274-20E7-0C84-678A-7BC227870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AA3578-2E3E-AC0A-C0A4-03BA169D6B14}"/>
              </a:ext>
            </a:extLst>
          </p:cNvPr>
          <p:cNvSpPr/>
          <p:nvPr userDrawn="1"/>
        </p:nvSpPr>
        <p:spPr>
          <a:xfrm>
            <a:off x="-3243" y="239405"/>
            <a:ext cx="894267" cy="319820"/>
          </a:xfrm>
          <a:prstGeom prst="rect">
            <a:avLst/>
          </a:prstGeom>
          <a:solidFill>
            <a:srgbClr val="BE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984911"/>
            <a:ext cx="6561177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5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6036"/>
            <a:ext cx="4180050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984911"/>
            <a:ext cx="6561177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2161"/>
            <a:ext cx="4180050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2549-D5F9-604B-9EB9-69E1A6399CB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650DA2-9DD9-C801-FC5D-C65322C7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80AF07-DD1E-10D4-3116-A6219A37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1354-8EDC-4655-989B-D0FE31D3760F}"/>
              </a:ext>
            </a:extLst>
          </p:cNvPr>
          <p:cNvSpPr txBox="1"/>
          <p:nvPr/>
        </p:nvSpPr>
        <p:spPr>
          <a:xfrm>
            <a:off x="9503238" y="5126528"/>
            <a:ext cx="312326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Выполнил Соколов Д.</a:t>
            </a: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Группа Ик-731 </a:t>
            </a: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20.11.2025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2B66F-7238-4D02-B8AE-B900D9B050B4}"/>
              </a:ext>
            </a:extLst>
          </p:cNvPr>
          <p:cNvSpPr txBox="1"/>
          <p:nvPr/>
        </p:nvSpPr>
        <p:spPr>
          <a:xfrm>
            <a:off x="2097842" y="2558495"/>
            <a:ext cx="9098892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и виды информации, её роль в жизни личности, общества и государства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0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5907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государстве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907964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Госуправление: статистика для планирования, электронное правительство, законы об информации.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Безопасность: разведка, кибербезопасность, защита государственной тайны.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153099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213433" cy="15388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Заключение: в современном мире информация – важнейший ресурс. Умение её получать и использовать критически важно для личности, общества и государства.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650DA2-9DD9-C801-FC5D-C65322C7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80AF07-DD1E-10D4-3116-A6219A37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64B838-4872-43A7-3ECD-CEE1F87DE8B3}"/>
              </a:ext>
            </a:extLst>
          </p:cNvPr>
          <p:cNvSpPr txBox="1"/>
          <p:nvPr/>
        </p:nvSpPr>
        <p:spPr>
          <a:xfrm>
            <a:off x="1551867" y="2681605"/>
            <a:ext cx="734491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cs typeface="Arial"/>
              </a:rPr>
              <a:t>Спасибо за внимание!</a:t>
            </a:r>
            <a:endParaRPr lang="ru-RU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54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64219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Информация — понятие и свойства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25617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Информация — осознанные сведения об окружающем мире. Основные свойства: достоверность, полнота, актуальность, доступность.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999B79-22CD-4765-B8E5-4B45FA6A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14" y="2759243"/>
            <a:ext cx="5654843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83297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форме представления)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191627"/>
            <a:ext cx="9336254" cy="24622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Формы представления: текстовая, числовая, графическая, звуковая, видео.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Текстовая информация — это сообщения с помощью букв и слов (книги, статьи)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Числовая информация передает количественные данные с помощью цифр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Звуковая информация включает аудиосигналы, речь, музыку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Видеоинформация — это движущиеся изображения (кино, ТВ)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C59E0-B163-4D5A-87A4-5320D3B1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99" y="2699746"/>
            <a:ext cx="7796463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79705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способу восприятия)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32633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 способу восприятия информацию разделяют по органам чувств.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Способ восприятия: визуальная, звуковая, осязательная, обонятельная, вкусовая.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6E42F-C811-4913-9159-A2296D50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55" y="1566886"/>
            <a:ext cx="10260807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1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64557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Виды информации (по назначению)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55742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Информацию классифицируют и по её целевому назначению.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Назначение (цель): научная, образовательная, развлекательная, управленческая, массовая (СМИ), личная.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F3211-4D31-4327-A5B3-512FDF17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00" y="1871598"/>
            <a:ext cx="9509062" cy="63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10659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жизни личности (познание и развитие)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935328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человека информация – главный источник знаний об окружающем мире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жизни личности: познание мира, обучение, принятие решений, саморазвитие.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CF954-BDAF-47CA-8E9F-8C946A7D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38" y="1957137"/>
            <a:ext cx="4700337" cy="470033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7FFE559-DA80-4276-AE83-475FC88973B1}"/>
              </a:ext>
            </a:extLst>
          </p:cNvPr>
          <p:cNvSpPr/>
          <p:nvPr/>
        </p:nvSpPr>
        <p:spPr>
          <a:xfrm>
            <a:off x="7110248" y="2585545"/>
            <a:ext cx="1340069" cy="111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C3687AE-D0E1-44C7-AF8E-92D05C041178}"/>
              </a:ext>
            </a:extLst>
          </p:cNvPr>
          <p:cNvSpPr/>
          <p:nvPr/>
        </p:nvSpPr>
        <p:spPr>
          <a:xfrm>
            <a:off x="9816661" y="2663524"/>
            <a:ext cx="1340069" cy="111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8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53187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Роль информации в общении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5614486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Информация необходима для общения и взаимодействия между людьми.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Коммуникация: обмен идеями, мнениями и опытом через речь, письмо, интернет и СМИ.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5C58F4-1834-488D-A9F1-BF696B83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52" y="1331456"/>
            <a:ext cx="5005137" cy="5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9" y="1116013"/>
            <a:ext cx="684972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Значение информации для общества (культура и образование)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9" y="2879487"/>
            <a:ext cx="9191875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обществе информация выступает фундаментом культуры и образования.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Общество и культура: основа образования, науки, искусств. Формирует мировоззрение и духовные ценности.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2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7F6F4-3E08-9CA9-878F-C90083D41B41}"/>
              </a:ext>
            </a:extLst>
          </p:cNvPr>
          <p:cNvSpPr txBox="1"/>
          <p:nvPr/>
        </p:nvSpPr>
        <p:spPr>
          <a:xfrm>
            <a:off x="1042988" y="1116013"/>
            <a:ext cx="76297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25500"/>
            <a:r>
              <a:rPr lang="ru-RU" sz="2800" b="1" dirty="0">
                <a:solidFill>
                  <a:srgbClr val="BE003E"/>
                </a:solidFill>
                <a:latin typeface="Arial"/>
                <a:cs typeface="Arial"/>
              </a:rPr>
              <a:t>Значение информации в экономике и СМИ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D925-F08B-D8B4-8DC2-EFF70BD6C46C}"/>
              </a:ext>
            </a:extLst>
          </p:cNvPr>
          <p:cNvSpPr txBox="1"/>
          <p:nvPr/>
        </p:nvSpPr>
        <p:spPr>
          <a:xfrm>
            <a:off x="1042988" y="2318014"/>
            <a:ext cx="6432633" cy="26161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Экономика: информация как ресурс (информационные технологии, электронная коммерция).</a:t>
            </a: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СМИ: донесение новостей и аналитики, массовая осведомленность.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C652-AB45-4ADB-9C54-E611BE0CEAD0}"/>
              </a:ext>
            </a:extLst>
          </p:cNvPr>
          <p:cNvSpPr txBox="1"/>
          <p:nvPr/>
        </p:nvSpPr>
        <p:spPr>
          <a:xfrm>
            <a:off x="600116" y="244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9686F7-2497-4469-82D5-97564EC7885C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297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1360</Words>
  <Application>Microsoft Office PowerPoint</Application>
  <PresentationFormat>Произвольный</PresentationFormat>
  <Paragraphs>90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Sokolov</cp:lastModifiedBy>
  <cp:revision>179</cp:revision>
  <cp:lastPrinted>2023-11-28T14:29:46Z</cp:lastPrinted>
  <dcterms:created xsi:type="dcterms:W3CDTF">2022-10-16T16:54:41Z</dcterms:created>
  <dcterms:modified xsi:type="dcterms:W3CDTF">2025-12-16T19:44:23Z</dcterms:modified>
</cp:coreProperties>
</file>